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11"/>
    <p:restoredTop sz="92892"/>
  </p:normalViewPr>
  <p:slideViewPr>
    <p:cSldViewPr snapToGrid="0" snapToObjects="1">
      <p:cViewPr varScale="1">
        <p:scale>
          <a:sx n="73" d="100"/>
          <a:sy n="73" d="100"/>
        </p:scale>
        <p:origin x="196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nder.eyecioglu" userId="6dc0cbc6-3f80-4ba5-8b2e-567993265657" providerId="ADAL" clId="{AF2BA1A0-F37F-46B6-8F77-398933902B3B}"/>
    <pc:docChg chg="undo custSel modSld">
      <pc:chgData name="onder.eyecioglu" userId="6dc0cbc6-3f80-4ba5-8b2e-567993265657" providerId="ADAL" clId="{AF2BA1A0-F37F-46B6-8F77-398933902B3B}" dt="2022-05-15T14:30:35.318" v="9" actId="20577"/>
      <pc:docMkLst>
        <pc:docMk/>
      </pc:docMkLst>
      <pc:sldChg chg="modSp mod">
        <pc:chgData name="onder.eyecioglu" userId="6dc0cbc6-3f80-4ba5-8b2e-567993265657" providerId="ADAL" clId="{AF2BA1A0-F37F-46B6-8F77-398933902B3B}" dt="2022-05-15T14:30:35.318" v="9" actId="20577"/>
        <pc:sldMkLst>
          <pc:docMk/>
          <pc:sldMk cId="3382988490" sldId="256"/>
        </pc:sldMkLst>
        <pc:spChg chg="mod">
          <ac:chgData name="onder.eyecioglu" userId="6dc0cbc6-3f80-4ba5-8b2e-567993265657" providerId="ADAL" clId="{AF2BA1A0-F37F-46B6-8F77-398933902B3B}" dt="2022-05-15T14:30:35.318" v="9" actId="20577"/>
          <ac:spMkLst>
            <pc:docMk/>
            <pc:sldMk cId="3382988490" sldId="256"/>
            <ac:spMk id="3" creationId="{2437400F-1192-7C4D-A31F-84D023FEE32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2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0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7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5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89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20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8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5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65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2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085C6-53AC-0241-BD36-A40602BFD565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84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of Presentation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tr-TR" dirty="0"/>
              <a:t>Author Name</a:t>
            </a:r>
            <a:endParaRPr lang="en-US" dirty="0"/>
          </a:p>
          <a:p>
            <a:pPr algn="l"/>
            <a:r>
              <a:rPr lang="tr-TR" dirty="0"/>
              <a:t>Contact Info</a:t>
            </a:r>
            <a:endParaRPr lang="en-US" dirty="0"/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437400F-1192-7C4D-A31F-84D023FEE328}"/>
              </a:ext>
            </a:extLst>
          </p:cNvPr>
          <p:cNvSpPr/>
          <p:nvPr/>
        </p:nvSpPr>
        <p:spPr>
          <a:xfrm>
            <a:off x="379142" y="164152"/>
            <a:ext cx="8385716" cy="1589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US" b="1" baseline="30000" dirty="0" err="1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b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INTERNATIONAL CONFERENCE on SMART GRID</a:t>
            </a:r>
            <a:r>
              <a:rPr lang="tr-TR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b="1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</a:t>
            </a:r>
            <a:r>
              <a:rPr lang="en-US" sz="24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Smart</a:t>
            </a:r>
            <a:r>
              <a:rPr lang="en-US" sz="2400" b="1" dirty="0">
                <a:solidFill>
                  <a:srgbClr val="FABF8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Grid</a:t>
            </a:r>
            <a:r>
              <a:rPr lang="en-US" sz="2400" b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</a:t>
            </a:r>
            <a:r>
              <a:rPr lang="tr-TR" sz="2400" b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tr-TR" b="1" dirty="0" err="1"/>
              <a:t>June</a:t>
            </a:r>
            <a:r>
              <a:rPr lang="tr-TR" b="1" dirty="0"/>
              <a:t> 27-29, 2022,Istanbul/</a:t>
            </a:r>
            <a:r>
              <a:rPr lang="tr-TR" b="1" dirty="0" err="1"/>
              <a:t>Turkey</a:t>
            </a:r>
            <a:r>
              <a:rPr lang="en-US" b="1" dirty="0"/>
              <a:t>; </a:t>
            </a:r>
            <a:endParaRPr lang="tr-TR" b="1" dirty="0"/>
          </a:p>
          <a:p>
            <a:pPr algn="ctr"/>
            <a:r>
              <a:rPr lang="en-US" b="1" dirty="0"/>
              <a:t>http://www.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icSmartGrid</a:t>
            </a:r>
            <a:r>
              <a:rPr lang="en-US" b="1" dirty="0"/>
              <a:t>.org/</a:t>
            </a:r>
            <a:endParaRPr lang="tr-TR" dirty="0"/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tr-T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1914EE9-3E7F-0142-AF72-4024133C98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6430617"/>
            <a:ext cx="11684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988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</TotalTime>
  <Words>35</Words>
  <Application>Microsoft Office PowerPoint</Application>
  <PresentationFormat>Ekran Gösterisi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Garamond</vt:lpstr>
      <vt:lpstr>Office Theme</vt:lpstr>
      <vt:lpstr>Title of Presentation</vt:lpstr>
    </vt:vector>
  </TitlesOfParts>
  <Company>ilhami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ILHAMI COLAK</dc:creator>
  <cp:lastModifiedBy>onder.eyecioglu</cp:lastModifiedBy>
  <cp:revision>4</cp:revision>
  <dcterms:created xsi:type="dcterms:W3CDTF">2017-07-23T09:48:43Z</dcterms:created>
  <dcterms:modified xsi:type="dcterms:W3CDTF">2022-05-15T14:30:39Z</dcterms:modified>
</cp:coreProperties>
</file>